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6/30/2020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450797813"/>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Out on a Wire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USPSA targets, 2 falling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Red stitch swinger + plates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Door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A0D840F-DBCA-4FBB-98B2-E9663D7D660F}"/>
              </a:ext>
            </a:extLst>
          </p:cNvPr>
          <p:cNvPicPr>
            <a:picLocks noChangeAspect="1"/>
          </p:cNvPicPr>
          <p:nvPr/>
        </p:nvPicPr>
        <p:blipFill>
          <a:blip r:embed="rId5"/>
          <a:stretch>
            <a:fillRect/>
          </a:stretch>
        </p:blipFill>
        <p:spPr>
          <a:xfrm>
            <a:off x="180476" y="3486744"/>
            <a:ext cx="7025776" cy="36155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909310"/>
          </a:xfrm>
          <a:prstGeom prst="rect">
            <a:avLst/>
          </a:prstGeom>
          <a:noFill/>
        </p:spPr>
        <p:txBody>
          <a:bodyPr wrap="square" rtlCol="0">
            <a:spAutoFit/>
          </a:bodyPr>
          <a:lstStyle/>
          <a:p>
            <a:pPr algn="ctr"/>
            <a:r>
              <a:rPr lang="en-US" b="1" dirty="0"/>
              <a:t>Out on a Wire</a:t>
            </a:r>
          </a:p>
          <a:p>
            <a:pPr algn="ctr"/>
            <a:r>
              <a:rPr lang="en-US" b="1" dirty="0"/>
              <a:t>Written Stage Briefing</a:t>
            </a:r>
          </a:p>
          <a:p>
            <a:r>
              <a:rPr lang="en-US" dirty="0"/>
              <a:t>Out on a Wire is an 18 round, 90 point, Comstock medium course. There are 8 USPSA targets and 2 falling plates. The best 2 hits on paper will score, and steel must fall to score. The start signal is audible.</a:t>
            </a:r>
          </a:p>
          <a:p>
            <a:endParaRPr lang="en-US" dirty="0"/>
          </a:p>
          <a:p>
            <a:r>
              <a:rPr lang="en-US" dirty="0"/>
              <a:t>The metal target is activated by opening the door, and must be activated before being engaged. Please check the activator prior to walkthrough and set it the same way every time.</a:t>
            </a:r>
          </a:p>
          <a:p>
            <a:endParaRPr lang="en-US" dirty="0"/>
          </a:p>
          <a:p>
            <a:r>
              <a:rPr lang="en-US" dirty="0"/>
              <a:t>Handgun start position is inside the shooting area, facing </a:t>
            </a:r>
            <a:r>
              <a:rPr lang="en-US" dirty="0" err="1"/>
              <a:t>uprange</a:t>
            </a:r>
            <a:r>
              <a:rPr lang="en-US" dirty="0"/>
              <a:t>, toes touching most </a:t>
            </a:r>
            <a:r>
              <a:rPr lang="en-US" dirty="0" err="1"/>
              <a:t>uprange</a:t>
            </a:r>
            <a:r>
              <a:rPr lang="en-US" dirty="0"/>
              <a:t> fault line, wrists above shoulders. Handgun is loaded and holstered.</a:t>
            </a:r>
          </a:p>
          <a:p>
            <a:endParaRPr lang="en-US" dirty="0"/>
          </a:p>
          <a:p>
            <a:r>
              <a:rPr lang="en-US" dirty="0"/>
              <a:t>PCC start position is inside the shooting area, facing downrange, heels touching most </a:t>
            </a:r>
            <a:r>
              <a:rPr lang="en-US" dirty="0" err="1"/>
              <a:t>uprange</a:t>
            </a:r>
            <a:r>
              <a:rPr lang="en-US"/>
              <a:t> fault line. </a:t>
            </a:r>
            <a:r>
              <a:rPr lang="en-US" dirty="0"/>
              <a:t>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1502</TotalTime>
  <Words>206</Words>
  <Application>Microsoft Office PowerPoint</Application>
  <PresentationFormat>Custom</PresentationFormat>
  <Paragraphs>22</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217</cp:revision>
  <cp:lastPrinted>2016-01-15T21:54:08Z</cp:lastPrinted>
  <dcterms:created xsi:type="dcterms:W3CDTF">2002-08-21T12:11:08Z</dcterms:created>
  <dcterms:modified xsi:type="dcterms:W3CDTF">2020-06-30T21:03:33Z</dcterms:modified>
  <cp:category>Shooting</cp:category>
</cp:coreProperties>
</file>